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" y="0"/>
            <a:ext cx="10460735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0"/>
            <a:ext cx="10564367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" y="0"/>
            <a:ext cx="10460735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0"/>
            <a:ext cx="10564367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5" y="0"/>
            <a:ext cx="10259567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0"/>
            <a:ext cx="10351007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0"/>
            <a:ext cx="10351007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0"/>
            <a:ext cx="1035710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7" y="0"/>
            <a:ext cx="10369295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Personalizado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DPTOcial</dc:creator>
  <cp:lastModifiedBy>Isabel Manrique</cp:lastModifiedBy>
  <cp:revision>1</cp:revision>
  <dcterms:created xsi:type="dcterms:W3CDTF">2024-03-05T22:38:16Z</dcterms:created>
  <dcterms:modified xsi:type="dcterms:W3CDTF">2024-07-17T15:46:27Z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2022-05-12T00:00:00Z</vt:filetime>
  </property>
  <property fmtid="{D5CDD505-2E9C-101B-9397-08002B2CF9AE}" pid="3" name="Creator">
    <vt:lpwstr>Adobe Acrobat 20.6</vt:lpwstr>
  </property>
  <property fmtid="{D5CDD505-2E9C-101B-9397-08002B2CF9AE}" pid="4" name="LastSaved">
    <vt:filetime>2024-03-05T00:00:00Z</vt:filetime>
  </property>
</Properties>
</file>